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62" r:id="rId4"/>
    <p:sldId id="258" r:id="rId5"/>
    <p:sldId id="263" r:id="rId6"/>
    <p:sldId id="257" r:id="rId7"/>
    <p:sldId id="259" r:id="rId8"/>
    <p:sldId id="264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90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nn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1910" y="1318260"/>
            <a:ext cx="1795145" cy="1795145"/>
          </a:xfrm>
          <a:prstGeom prst="rect">
            <a:avLst/>
          </a:prstGeom>
        </p:spPr>
      </p:pic>
      <p:pic>
        <p:nvPicPr>
          <p:cNvPr id="4" name="Picture 3" descr="librar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4" y="1360170"/>
            <a:ext cx="2712720" cy="1726565"/>
          </a:xfrm>
          <a:prstGeom prst="rect">
            <a:avLst/>
          </a:prstGeom>
        </p:spPr>
      </p:pic>
      <p:pic>
        <p:nvPicPr>
          <p:cNvPr id="5" name="Picture 4" descr="riv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12" y="1339850"/>
            <a:ext cx="1773555" cy="1773555"/>
          </a:xfrm>
          <a:prstGeom prst="rect">
            <a:avLst/>
          </a:prstGeom>
        </p:spPr>
      </p:pic>
      <p:pic>
        <p:nvPicPr>
          <p:cNvPr id="6" name="Picture 5" descr="corrupted_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05" y="3561080"/>
            <a:ext cx="2740025" cy="1744345"/>
          </a:xfrm>
          <a:prstGeom prst="rect">
            <a:avLst/>
          </a:prstGeom>
        </p:spPr>
      </p:pic>
      <p:pic>
        <p:nvPicPr>
          <p:cNvPr id="7" name="Picture 6" descr="corrupted_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640" y="3517265"/>
            <a:ext cx="1814830" cy="1814830"/>
          </a:xfrm>
          <a:prstGeom prst="rect">
            <a:avLst/>
          </a:prstGeom>
        </p:spPr>
      </p:pic>
      <p:pic>
        <p:nvPicPr>
          <p:cNvPr id="8" name="Picture 7" descr="corrupted_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730" y="3526790"/>
            <a:ext cx="1773555" cy="17735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580640" y="3113405"/>
            <a:ext cx="66332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/>
              <a:t>original Image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2553970" y="5297170"/>
            <a:ext cx="66992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/>
              <a:t>corrputed Image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5897" y="3629711"/>
            <a:ext cx="1220749" cy="12207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17" y="578067"/>
            <a:ext cx="1220749" cy="12207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83" y="2117082"/>
            <a:ext cx="1220750" cy="1220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79" y="567577"/>
            <a:ext cx="1220750" cy="12207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859" y="2117082"/>
            <a:ext cx="1220750" cy="1220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859" y="3629710"/>
            <a:ext cx="1220750" cy="1220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7662" y="584080"/>
            <a:ext cx="1901839" cy="12102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7662" y="2120089"/>
            <a:ext cx="1901839" cy="12102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5840" y="3640199"/>
            <a:ext cx="1901839" cy="121026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734283" y="1480550"/>
            <a:ext cx="77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40 80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49730" y="1798816"/>
            <a:ext cx="494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Stage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33883" y="3332422"/>
            <a:ext cx="494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Stage 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02061" y="4850460"/>
            <a:ext cx="494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Stage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657225" y="364490"/>
            <a:ext cx="993711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no reg epoch 100,1000,2000,5000</a:t>
            </a:r>
            <a:endParaRPr lang="x-none" altLang="en-US"/>
          </a:p>
          <a:p>
            <a:endParaRPr lang="x-none" altLang="en-US"/>
          </a:p>
        </p:txBody>
      </p:sp>
      <p:pic>
        <p:nvPicPr>
          <p:cNvPr id="5" name="Picture 4" descr="epoch_100_11.2355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515" y="1732280"/>
            <a:ext cx="1773555" cy="1773555"/>
          </a:xfrm>
          <a:prstGeom prst="rect">
            <a:avLst/>
          </a:prstGeom>
        </p:spPr>
      </p:pic>
      <p:pic>
        <p:nvPicPr>
          <p:cNvPr id="7" name="Picture 6" descr="epoch_1000_11.482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1750060"/>
            <a:ext cx="1773555" cy="1773555"/>
          </a:xfrm>
          <a:prstGeom prst="rect">
            <a:avLst/>
          </a:prstGeom>
        </p:spPr>
      </p:pic>
      <p:pic>
        <p:nvPicPr>
          <p:cNvPr id="8" name="Picture 7" descr="epoch_2000_11.446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620" y="1767840"/>
            <a:ext cx="1773555" cy="1773555"/>
          </a:xfrm>
          <a:prstGeom prst="rect">
            <a:avLst/>
          </a:prstGeom>
        </p:spPr>
      </p:pic>
      <p:pic>
        <p:nvPicPr>
          <p:cNvPr id="9" name="Picture 8" descr="epoch_5000_11.3386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160" y="1746885"/>
            <a:ext cx="1773555" cy="1773555"/>
          </a:xfrm>
          <a:prstGeom prst="rect">
            <a:avLst/>
          </a:prstGeom>
        </p:spPr>
      </p:pic>
      <p:pic>
        <p:nvPicPr>
          <p:cNvPr id="11" name="Picture 10" descr="epoch_100_18.2321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95" y="3707765"/>
            <a:ext cx="1760855" cy="1760855"/>
          </a:xfrm>
          <a:prstGeom prst="rect">
            <a:avLst/>
          </a:prstGeom>
        </p:spPr>
      </p:pic>
      <p:pic>
        <p:nvPicPr>
          <p:cNvPr id="16" name="Picture 15" descr="epoch_1000_19.0338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570" y="3710305"/>
            <a:ext cx="1760855" cy="1760855"/>
          </a:xfrm>
          <a:prstGeom prst="rect">
            <a:avLst/>
          </a:prstGeom>
        </p:spPr>
      </p:pic>
      <p:pic>
        <p:nvPicPr>
          <p:cNvPr id="17" name="Picture 16" descr="epoch_2000_19.1844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905" y="3712210"/>
            <a:ext cx="1760855" cy="1760855"/>
          </a:xfrm>
          <a:prstGeom prst="rect">
            <a:avLst/>
          </a:prstGeom>
        </p:spPr>
      </p:pic>
      <p:pic>
        <p:nvPicPr>
          <p:cNvPr id="18" name="Picture 17" descr="epoch_5000_20.0318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3722370"/>
            <a:ext cx="1760855" cy="1760855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803910" y="1329055"/>
            <a:ext cx="754507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en-US"/>
              <a:t>        iter = 100	        iter = 1000	         </a:t>
            </a:r>
            <a:r>
              <a:rPr lang="x-none" altLang="en-US">
                <a:sym typeface="+mn-ea"/>
              </a:rPr>
              <a:t>iter </a:t>
            </a:r>
            <a:r>
              <a:rPr lang="x-none" altLang="en-US"/>
              <a:t> =2000 	          </a:t>
            </a:r>
            <a:r>
              <a:rPr lang="x-none" altLang="en-US">
                <a:sym typeface="+mn-ea"/>
              </a:rPr>
              <a:t>iter  =5000</a:t>
            </a:r>
            <a:endParaRPr lang="x-none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96174" y="-1209343"/>
            <a:ext cx="9937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no reg /text roemv epoch 100,1000,2000,5000</a:t>
            </a:r>
            <a:endParaRPr lang="x-none" altLang="en-US" sz="1400"/>
          </a:p>
          <a:p>
            <a:endParaRPr lang="x-none" altLang="en-US" sz="1400"/>
          </a:p>
        </p:txBody>
      </p:sp>
      <p:pic>
        <p:nvPicPr>
          <p:cNvPr id="8" name="Picture 7" descr="corrupted_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67" y="1432669"/>
            <a:ext cx="2025816" cy="2066513"/>
          </a:xfrm>
          <a:prstGeom prst="rect">
            <a:avLst/>
          </a:prstGeom>
        </p:spPr>
      </p:pic>
      <p:pic>
        <p:nvPicPr>
          <p:cNvPr id="9" name="Picture 8" descr="epoch_100_18.9406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57" y="1425684"/>
            <a:ext cx="2025816" cy="2066513"/>
          </a:xfrm>
          <a:prstGeom prst="rect">
            <a:avLst/>
          </a:prstGeom>
        </p:spPr>
      </p:pic>
      <p:pic>
        <p:nvPicPr>
          <p:cNvPr id="10" name="Picture 9" descr="epoch_1000_20.84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827" y="1428859"/>
            <a:ext cx="2025816" cy="2066513"/>
          </a:xfrm>
          <a:prstGeom prst="rect">
            <a:avLst/>
          </a:prstGeom>
        </p:spPr>
      </p:pic>
      <p:pic>
        <p:nvPicPr>
          <p:cNvPr id="11" name="Picture 10" descr="epoch_2000_21.1873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557" y="1400284"/>
            <a:ext cx="2025816" cy="2066513"/>
          </a:xfrm>
          <a:prstGeom prst="rect">
            <a:avLst/>
          </a:prstGeom>
        </p:spPr>
      </p:pic>
      <p:pic>
        <p:nvPicPr>
          <p:cNvPr id="12" name="Picture 11" descr="epoch_5000_21.4665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12" y="1435844"/>
            <a:ext cx="2025816" cy="2066513"/>
          </a:xfrm>
          <a:prstGeom prst="rect">
            <a:avLst/>
          </a:prstGeom>
        </p:spPr>
      </p:pic>
      <p:pic>
        <p:nvPicPr>
          <p:cNvPr id="14" name="Picture 13" descr="corrupted_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42" y="3809617"/>
            <a:ext cx="2092905" cy="2134950"/>
          </a:xfrm>
          <a:prstGeom prst="rect">
            <a:avLst/>
          </a:prstGeom>
        </p:spPr>
      </p:pic>
      <p:pic>
        <p:nvPicPr>
          <p:cNvPr id="15" name="Picture 14" descr="epoch_100_13.9049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162" y="3813427"/>
            <a:ext cx="2092905" cy="2134950"/>
          </a:xfrm>
          <a:prstGeom prst="rect">
            <a:avLst/>
          </a:prstGeom>
        </p:spPr>
      </p:pic>
      <p:pic>
        <p:nvPicPr>
          <p:cNvPr id="16" name="Picture 15" descr="epoch_1000_14.5072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687" y="3784217"/>
            <a:ext cx="2092905" cy="2134950"/>
          </a:xfrm>
          <a:prstGeom prst="rect">
            <a:avLst/>
          </a:prstGeom>
        </p:spPr>
      </p:pic>
      <p:pic>
        <p:nvPicPr>
          <p:cNvPr id="17" name="Picture 16" descr="epoch_2000_14.6169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392" y="3788027"/>
            <a:ext cx="2092905" cy="2134950"/>
          </a:xfrm>
          <a:prstGeom prst="rect">
            <a:avLst/>
          </a:prstGeom>
        </p:spPr>
      </p:pic>
      <p:pic>
        <p:nvPicPr>
          <p:cNvPr id="18" name="Picture 17" descr="epoch_5000_14.66249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0462" y="3769612"/>
            <a:ext cx="2092905" cy="21349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3441024" y="593123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13.90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5603199" y="591726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14.50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7893644" y="592615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16.62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10024069" y="590075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14.66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3383874" y="3494737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18.90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5567639" y="348013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20.84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7738704" y="3435047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=21.18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9977714" y="346362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21.47</a:t>
            </a:r>
          </a:p>
        </p:txBody>
      </p:sp>
      <p:sp>
        <p:nvSpPr>
          <p:cNvPr id="23" name="Text Box 26"/>
          <p:cNvSpPr txBox="1"/>
          <p:nvPr/>
        </p:nvSpPr>
        <p:spPr>
          <a:xfrm>
            <a:off x="3392398" y="1106994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iter = 100</a:t>
            </a:r>
          </a:p>
        </p:txBody>
      </p:sp>
      <p:sp>
        <p:nvSpPr>
          <p:cNvPr id="24" name="Text Box 27"/>
          <p:cNvSpPr txBox="1"/>
          <p:nvPr/>
        </p:nvSpPr>
        <p:spPr>
          <a:xfrm>
            <a:off x="5442157" y="1099115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iter = 1000</a:t>
            </a:r>
          </a:p>
        </p:txBody>
      </p:sp>
      <p:sp>
        <p:nvSpPr>
          <p:cNvPr id="25" name="Text Box 28"/>
          <p:cNvSpPr txBox="1"/>
          <p:nvPr/>
        </p:nvSpPr>
        <p:spPr>
          <a:xfrm>
            <a:off x="7666973" y="1086160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>
                <a:sym typeface="+mn-ea"/>
              </a:rPr>
              <a:t>iter </a:t>
            </a:r>
            <a:r>
              <a:rPr lang="x-none" altLang="en-US" sz="1400"/>
              <a:t> =</a:t>
            </a:r>
            <a:r>
              <a:rPr lang="en-US" altLang="en-US" sz="1400" dirty="0"/>
              <a:t> </a:t>
            </a:r>
            <a:r>
              <a:rPr lang="x-none" altLang="en-US" sz="1400"/>
              <a:t>2000</a:t>
            </a:r>
          </a:p>
        </p:txBody>
      </p:sp>
      <p:sp>
        <p:nvSpPr>
          <p:cNvPr id="26" name="Text Box 29"/>
          <p:cNvSpPr txBox="1"/>
          <p:nvPr/>
        </p:nvSpPr>
        <p:spPr>
          <a:xfrm>
            <a:off x="9851797" y="1131877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>
                <a:sym typeface="+mn-ea"/>
              </a:rPr>
              <a:t>iter</a:t>
            </a:r>
            <a:r>
              <a:rPr lang="en-US" altLang="en-US" sz="1400" dirty="0">
                <a:sym typeface="+mn-ea"/>
              </a:rPr>
              <a:t> </a:t>
            </a:r>
            <a:r>
              <a:rPr lang="x-none" altLang="en-US" sz="1400">
                <a:sym typeface="+mn-ea"/>
              </a:rPr>
              <a:t>=</a:t>
            </a:r>
            <a:r>
              <a:rPr lang="en-US" altLang="en-US" sz="1400" dirty="0">
                <a:sym typeface="+mn-ea"/>
              </a:rPr>
              <a:t> </a:t>
            </a:r>
            <a:r>
              <a:rPr lang="x-none" altLang="en-US" sz="1400">
                <a:sym typeface="+mn-ea"/>
              </a:rPr>
              <a:t>5000</a:t>
            </a:r>
            <a:endParaRPr lang="x-none" altLang="en-US" sz="1400"/>
          </a:p>
        </p:txBody>
      </p:sp>
      <p:sp>
        <p:nvSpPr>
          <p:cNvPr id="31" name="Text Box 26"/>
          <p:cNvSpPr txBox="1"/>
          <p:nvPr/>
        </p:nvSpPr>
        <p:spPr>
          <a:xfrm>
            <a:off x="756297" y="1075620"/>
            <a:ext cx="193651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sz="1400"/>
              <a:t>Corrupted image</a:t>
            </a:r>
            <a:endParaRPr lang="x-none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96174" y="-1209343"/>
            <a:ext cx="9937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no reg /text roemv epoch 100,1000,2000,5000</a:t>
            </a:r>
            <a:endParaRPr lang="x-none" altLang="en-US" sz="1400"/>
          </a:p>
          <a:p>
            <a:endParaRPr lang="x-none" altLang="en-US" sz="1400"/>
          </a:p>
        </p:txBody>
      </p:sp>
      <p:pic>
        <p:nvPicPr>
          <p:cNvPr id="8" name="Picture 7" descr="corrupted_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67" y="1432669"/>
            <a:ext cx="2025816" cy="2066513"/>
          </a:xfrm>
          <a:prstGeom prst="rect">
            <a:avLst/>
          </a:prstGeom>
        </p:spPr>
      </p:pic>
      <p:pic>
        <p:nvPicPr>
          <p:cNvPr id="9" name="Picture 8" descr="epoch_100_18.9406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57" y="1425684"/>
            <a:ext cx="2025816" cy="2066513"/>
          </a:xfrm>
          <a:prstGeom prst="rect">
            <a:avLst/>
          </a:prstGeom>
        </p:spPr>
      </p:pic>
      <p:pic>
        <p:nvPicPr>
          <p:cNvPr id="10" name="Picture 9" descr="epoch_1000_20.84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827" y="1428859"/>
            <a:ext cx="2025816" cy="2066513"/>
          </a:xfrm>
          <a:prstGeom prst="rect">
            <a:avLst/>
          </a:prstGeom>
        </p:spPr>
      </p:pic>
      <p:pic>
        <p:nvPicPr>
          <p:cNvPr id="11" name="Picture 10" descr="epoch_2000_21.1873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557" y="1400284"/>
            <a:ext cx="2025816" cy="2066513"/>
          </a:xfrm>
          <a:prstGeom prst="rect">
            <a:avLst/>
          </a:prstGeom>
        </p:spPr>
      </p:pic>
      <p:pic>
        <p:nvPicPr>
          <p:cNvPr id="12" name="Picture 11" descr="epoch_5000_21.4665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12" y="1435844"/>
            <a:ext cx="2025816" cy="2066513"/>
          </a:xfrm>
          <a:prstGeom prst="rect">
            <a:avLst/>
          </a:prstGeom>
        </p:spPr>
      </p:pic>
      <p:pic>
        <p:nvPicPr>
          <p:cNvPr id="14" name="Picture 13" descr="corrupted_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42" y="3809617"/>
            <a:ext cx="2092905" cy="2134950"/>
          </a:xfrm>
          <a:prstGeom prst="rect">
            <a:avLst/>
          </a:prstGeom>
        </p:spPr>
      </p:pic>
      <p:pic>
        <p:nvPicPr>
          <p:cNvPr id="15" name="Picture 14" descr="epoch_100_13.9049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162" y="3813427"/>
            <a:ext cx="2092905" cy="2134950"/>
          </a:xfrm>
          <a:prstGeom prst="rect">
            <a:avLst/>
          </a:prstGeom>
        </p:spPr>
      </p:pic>
      <p:pic>
        <p:nvPicPr>
          <p:cNvPr id="16" name="Picture 15" descr="epoch_1000_14.5072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687" y="3784217"/>
            <a:ext cx="2092905" cy="2134950"/>
          </a:xfrm>
          <a:prstGeom prst="rect">
            <a:avLst/>
          </a:prstGeom>
        </p:spPr>
      </p:pic>
      <p:pic>
        <p:nvPicPr>
          <p:cNvPr id="17" name="Picture 16" descr="epoch_2000_14.6169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392" y="3788027"/>
            <a:ext cx="2092905" cy="2134950"/>
          </a:xfrm>
          <a:prstGeom prst="rect">
            <a:avLst/>
          </a:prstGeom>
        </p:spPr>
      </p:pic>
      <p:pic>
        <p:nvPicPr>
          <p:cNvPr id="18" name="Picture 17" descr="epoch_5000_14.66249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0462" y="3769612"/>
            <a:ext cx="2092905" cy="21349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3441024" y="593123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13.90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5603199" y="591726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14.50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7893644" y="592615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16.62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10024069" y="590075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14.66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3383874" y="3494737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18.90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5567639" y="348013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20.84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7738704" y="3435047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=21.18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9977714" y="3463622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psnr = 21.47</a:t>
            </a:r>
          </a:p>
        </p:txBody>
      </p:sp>
      <p:sp>
        <p:nvSpPr>
          <p:cNvPr id="23" name="Text Box 26"/>
          <p:cNvSpPr txBox="1"/>
          <p:nvPr/>
        </p:nvSpPr>
        <p:spPr>
          <a:xfrm>
            <a:off x="3392398" y="1106994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iter = 100</a:t>
            </a:r>
          </a:p>
        </p:txBody>
      </p:sp>
      <p:sp>
        <p:nvSpPr>
          <p:cNvPr id="24" name="Text Box 27"/>
          <p:cNvSpPr txBox="1"/>
          <p:nvPr/>
        </p:nvSpPr>
        <p:spPr>
          <a:xfrm>
            <a:off x="5442157" y="1099115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/>
              <a:t>iter = 1000</a:t>
            </a:r>
          </a:p>
        </p:txBody>
      </p:sp>
      <p:sp>
        <p:nvSpPr>
          <p:cNvPr id="25" name="Text Box 28"/>
          <p:cNvSpPr txBox="1"/>
          <p:nvPr/>
        </p:nvSpPr>
        <p:spPr>
          <a:xfrm>
            <a:off x="7666973" y="1086160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>
                <a:sym typeface="+mn-ea"/>
              </a:rPr>
              <a:t>iter </a:t>
            </a:r>
            <a:r>
              <a:rPr lang="x-none" altLang="en-US" sz="1400"/>
              <a:t> =</a:t>
            </a:r>
            <a:r>
              <a:rPr lang="en-US" altLang="en-US" sz="1400" dirty="0"/>
              <a:t> </a:t>
            </a:r>
            <a:r>
              <a:rPr lang="x-none" altLang="en-US" sz="1400"/>
              <a:t>2000</a:t>
            </a:r>
          </a:p>
        </p:txBody>
      </p:sp>
      <p:sp>
        <p:nvSpPr>
          <p:cNvPr id="26" name="Text Box 29"/>
          <p:cNvSpPr txBox="1"/>
          <p:nvPr/>
        </p:nvSpPr>
        <p:spPr>
          <a:xfrm>
            <a:off x="9851797" y="1131877"/>
            <a:ext cx="13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400">
                <a:sym typeface="+mn-ea"/>
              </a:rPr>
              <a:t>iter</a:t>
            </a:r>
            <a:r>
              <a:rPr lang="en-US" altLang="en-US" sz="1400" dirty="0">
                <a:sym typeface="+mn-ea"/>
              </a:rPr>
              <a:t> </a:t>
            </a:r>
            <a:r>
              <a:rPr lang="x-none" altLang="en-US" sz="1400">
                <a:sym typeface="+mn-ea"/>
              </a:rPr>
              <a:t>=</a:t>
            </a:r>
            <a:r>
              <a:rPr lang="en-US" altLang="en-US" sz="1400" dirty="0">
                <a:sym typeface="+mn-ea"/>
              </a:rPr>
              <a:t> </a:t>
            </a:r>
            <a:r>
              <a:rPr lang="x-none" altLang="en-US" sz="1400">
                <a:sym typeface="+mn-ea"/>
              </a:rPr>
              <a:t>5000</a:t>
            </a:r>
            <a:endParaRPr lang="x-none" altLang="en-US" sz="1400"/>
          </a:p>
        </p:txBody>
      </p:sp>
      <p:sp>
        <p:nvSpPr>
          <p:cNvPr id="31" name="Text Box 26"/>
          <p:cNvSpPr txBox="1"/>
          <p:nvPr/>
        </p:nvSpPr>
        <p:spPr>
          <a:xfrm>
            <a:off x="744867" y="1099115"/>
            <a:ext cx="193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 dirty="0"/>
              <a:t>Corrupted image</a:t>
            </a:r>
            <a:endParaRPr lang="x-none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20675" y="-295275"/>
            <a:ext cx="993711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lr = 0.1/0.01/0.001</a:t>
            </a:r>
            <a:endParaRPr lang="x-none" altLang="en-US"/>
          </a:p>
          <a:p>
            <a:r>
              <a:rPr lang="x-none" altLang="en-US"/>
              <a:t>1000 best</a:t>
            </a:r>
            <a:endParaRPr lang="x-none" altLang="en-US"/>
          </a:p>
          <a:p>
            <a:r>
              <a:rPr lang="x-none" altLang="en-US"/>
              <a:t>noReg</a:t>
            </a:r>
            <a:endParaRPr lang="x-none" altLang="en-US"/>
          </a:p>
          <a:p>
            <a:r>
              <a:rPr lang="x-none" altLang="en-US"/>
              <a:t>Reg</a:t>
            </a:r>
            <a:endParaRPr lang="x-none" altLang="en-US"/>
          </a:p>
          <a:p>
            <a:endParaRPr lang="x-none" altLang="en-US"/>
          </a:p>
        </p:txBody>
      </p:sp>
      <p:pic>
        <p:nvPicPr>
          <p:cNvPr id="9" name="Picture 8" descr="epoch_4900_20.2522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230" y="2070735"/>
            <a:ext cx="3026410" cy="192595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943610" y="1675765"/>
            <a:ext cx="948182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en-US"/>
              <a:t>                  lr = 0.1			     lr = 0.01		            lr = 0.001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972820" y="4020820"/>
            <a:ext cx="942721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en-US"/>
              <a:t>               psnr = 20.25 		    psnr = 20.73		            psnr = 21.44</a:t>
            </a:r>
          </a:p>
        </p:txBody>
      </p:sp>
      <p:pic>
        <p:nvPicPr>
          <p:cNvPr id="15" name="Picture 14" descr="inpainting_0.01_hole_epoch_4800_20.7352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595" y="2061210"/>
            <a:ext cx="3027045" cy="1925955"/>
          </a:xfrm>
          <a:prstGeom prst="rect">
            <a:avLst/>
          </a:prstGeom>
        </p:spPr>
      </p:pic>
      <p:pic>
        <p:nvPicPr>
          <p:cNvPr id="16" name="Picture 15" descr="epoch_4900_21.448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835" y="2060575"/>
            <a:ext cx="3091180" cy="1967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04140" y="-1682750"/>
            <a:ext cx="993711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lr = 0.01</a:t>
            </a:r>
            <a:endParaRPr lang="x-none" altLang="en-US"/>
          </a:p>
          <a:p>
            <a:r>
              <a:rPr lang="x-none" altLang="en-US"/>
              <a:t>best</a:t>
            </a:r>
            <a:endParaRPr lang="x-none" altLang="en-US"/>
          </a:p>
          <a:p>
            <a:r>
              <a:rPr lang="x-none" altLang="en-US"/>
              <a:t>no reg/reg w = 0.1</a:t>
            </a:r>
            <a:endParaRPr lang="x-none" altLang="en-US"/>
          </a:p>
          <a:p>
            <a:endParaRPr lang="x-none" altLang="en-US"/>
          </a:p>
          <a:p>
            <a:endParaRPr lang="x-none" altLang="en-US"/>
          </a:p>
        </p:txBody>
      </p:sp>
      <p:pic>
        <p:nvPicPr>
          <p:cNvPr id="2" name="Picture 1" descr="epoch_5000_19.930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7415" y="3668395"/>
            <a:ext cx="1772920" cy="17729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442970" y="5444490"/>
            <a:ext cx="668909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en-US"/>
              <a:t>    psnr = 19.93	      psnr = 11.17	                   psnr = 20.80</a:t>
            </a:r>
          </a:p>
        </p:txBody>
      </p:sp>
      <p:pic>
        <p:nvPicPr>
          <p:cNvPr id="5" name="Picture 4" descr="epoch_5000_20.8022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5" y="3650615"/>
            <a:ext cx="2804160" cy="1784350"/>
          </a:xfrm>
          <a:prstGeom prst="rect">
            <a:avLst/>
          </a:prstGeom>
        </p:spPr>
      </p:pic>
      <p:pic>
        <p:nvPicPr>
          <p:cNvPr id="6" name="Picture 5" descr="epoch_4800_11.16817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3646170"/>
            <a:ext cx="1773555" cy="1773555"/>
          </a:xfrm>
          <a:prstGeom prst="rect">
            <a:avLst/>
          </a:prstGeom>
        </p:spPr>
      </p:pic>
      <p:pic>
        <p:nvPicPr>
          <p:cNvPr id="7" name="Picture 6" descr="epoch_5000_20.0318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370" y="1438910"/>
            <a:ext cx="1739900" cy="17399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440430" y="3198495"/>
            <a:ext cx="661416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en-US"/>
              <a:t>    psnr = 20.03	      psnr = 11.34	                  psnr = 20.74</a:t>
            </a:r>
          </a:p>
        </p:txBody>
      </p:sp>
      <p:pic>
        <p:nvPicPr>
          <p:cNvPr id="9" name="Picture 8" descr="epoch_4700_11.347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465" y="1405890"/>
            <a:ext cx="1773555" cy="1773555"/>
          </a:xfrm>
          <a:prstGeom prst="rect">
            <a:avLst/>
          </a:prstGeom>
        </p:spPr>
      </p:pic>
      <p:pic>
        <p:nvPicPr>
          <p:cNvPr id="10" name="Picture 9" descr="inpainting_0.01_hole_epoch_4800_20.735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150" y="1432560"/>
            <a:ext cx="2768600" cy="1762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Kingsoft Office WPP</Application>
  <PresentationFormat>Widescreen</PresentationFormat>
  <Paragraphs>95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exxact</dc:creator>
  <cp:lastModifiedBy>exxact</cp:lastModifiedBy>
  <cp:revision>7</cp:revision>
  <dcterms:created xsi:type="dcterms:W3CDTF">2018-12-11T02:53:50Z</dcterms:created>
  <dcterms:modified xsi:type="dcterms:W3CDTF">2018-12-11T02:53:50Z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